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488" y="714356"/>
            <a:ext cx="5105400" cy="2901526"/>
          </a:xfrm>
        </p:spPr>
        <p:txBody>
          <a:bodyPr/>
          <a:lstStyle/>
          <a:p>
            <a:r>
              <a:rPr lang="ru-RU" sz="7200" dirty="0" smtClean="0"/>
              <a:t>Вышивки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25038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57166"/>
            <a:ext cx="6629400" cy="61150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743437_36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5" y="428604"/>
            <a:ext cx="7216959" cy="5990076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3658002" cy="4860283"/>
          </a:xfrm>
        </p:spPr>
      </p:pic>
      <p:pic>
        <p:nvPicPr>
          <p:cNvPr id="5" name="Рисунок 4" descr="i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2428868"/>
            <a:ext cx="3542818" cy="4129666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4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785794"/>
            <a:ext cx="7572429" cy="4944197"/>
          </a:xfrm>
        </p:spPr>
      </p:pic>
    </p:spTree>
  </p:cSld>
  <p:clrMapOvr>
    <a:masterClrMapping/>
  </p:clrMapOvr>
  <p:transition>
    <p:wheel spokes="2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5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640385"/>
            <a:ext cx="3500462" cy="5786479"/>
          </a:xfrm>
        </p:spPr>
      </p:pic>
      <p:pic>
        <p:nvPicPr>
          <p:cNvPr id="5" name="Рисунок 4" descr="i (6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642918"/>
            <a:ext cx="3457594" cy="571137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500042"/>
            <a:ext cx="6547481" cy="5868025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 (7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1802" y="3357562"/>
            <a:ext cx="4539765" cy="3080555"/>
          </a:xfrm>
        </p:spPr>
      </p:pic>
      <p:pic>
        <p:nvPicPr>
          <p:cNvPr id="5" name="Рисунок 4" descr="i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571480"/>
            <a:ext cx="4077606" cy="4014223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43372" y="3643314"/>
            <a:ext cx="3786197" cy="2821087"/>
          </a:xfrm>
        </p:spPr>
      </p:pic>
      <p:pic>
        <p:nvPicPr>
          <p:cNvPr id="5" name="Рисунок 4" descr="x_d18451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85728"/>
            <a:ext cx="4838707" cy="4032256"/>
          </a:xfrm>
          <a:prstGeom prst="rect">
            <a:avLst/>
          </a:prstGeom>
        </p:spPr>
      </p:pic>
    </p:spTree>
  </p:cSld>
  <p:clrMapOvr>
    <a:masterClrMapping/>
  </p:clrMapOvr>
  <p:transition>
    <p:comb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1</Words>
  <PresentationFormat>Экран (4:3)</PresentationFormat>
  <Paragraphs>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Вышивки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Вышивки </dc:title>
  <dc:creator>Asus</dc:creator>
  <cp:lastModifiedBy>Asus</cp:lastModifiedBy>
  <cp:revision>2</cp:revision>
  <dcterms:created xsi:type="dcterms:W3CDTF">2015-10-03T16:37:26Z</dcterms:created>
  <dcterms:modified xsi:type="dcterms:W3CDTF">2015-10-03T16:45:49Z</dcterms:modified>
</cp:coreProperties>
</file>